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58" r:id="rId4"/>
    <p:sldId id="270" r:id="rId5"/>
    <p:sldId id="273" r:id="rId6"/>
    <p:sldId id="274" r:id="rId7"/>
    <p:sldId id="278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pt-BR" noProof="0" dirty="0">
              <a:latin typeface="Corbel" panose="020B0503020204020204" pitchFamily="34" charset="0"/>
            </a:rPr>
            <a:t>Inicie o Processo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pt-BR" noProof="0" dirty="0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pt-BR" noProof="0" dirty="0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pt-BR" noProof="0" dirty="0">
              <a:latin typeface="Corbel" panose="020B0503020204020204" pitchFamily="34" charset="0"/>
            </a:rPr>
            <a:t>Preencha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pt-BR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pt-BR" noProof="0" dirty="0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pt-BR" noProof="0" dirty="0">
              <a:latin typeface="Corbel" panose="020B0503020204020204" pitchFamily="34" charset="0"/>
            </a:rPr>
            <a:t>Inclua documentos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pt-BR" noProof="0" dirty="0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pt-BR" noProof="0" dirty="0"/>
        </a:p>
      </dgm:t>
    </dgm:pt>
    <dgm:pt modelId="{1A330D62-E40F-4E63-8B3D-DD16124AE3C7}">
      <dgm:prSet phldrT="[Text]"/>
      <dgm:spPr/>
      <dgm:t>
        <a:bodyPr rtlCol="0"/>
        <a:lstStyle/>
        <a:p>
          <a:pPr rtl="0"/>
          <a:r>
            <a:rPr lang="pt-BR" noProof="0" dirty="0">
              <a:latin typeface="Corbel" panose="020B0503020204020204" pitchFamily="34" charset="0"/>
            </a:rPr>
            <a:t>Formulário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D936E53-B7A7-465E-9C28-77DC225BB0F6}" type="parTrans" cxnId="{CCB29E72-052C-4577-9D28-EF1796030B21}">
      <dgm:prSet/>
      <dgm:spPr/>
      <dgm:t>
        <a:bodyPr/>
        <a:lstStyle/>
        <a:p>
          <a:endParaRPr lang="pt-BR"/>
        </a:p>
      </dgm:t>
    </dgm:pt>
    <dgm:pt modelId="{89800F70-AD03-4C83-9467-374810DF3A83}" type="sibTrans" cxnId="{CCB29E72-052C-4577-9D28-EF1796030B21}">
      <dgm:prSet/>
      <dgm:spPr/>
      <dgm:t>
        <a:bodyPr/>
        <a:lstStyle/>
        <a:p>
          <a:endParaRPr lang="pt-BR"/>
        </a:p>
      </dgm:t>
    </dgm:pt>
    <dgm:pt modelId="{1E1828CE-7BC1-4403-B91E-31DFACC4EEE2}">
      <dgm:prSet phldrT="[Text]"/>
      <dgm:spPr/>
      <dgm:t>
        <a:bodyPr rtlCol="0"/>
        <a:lstStyle/>
        <a:p>
          <a:pPr rtl="0"/>
          <a:r>
            <a:rPr lang="pt-BR" noProof="0" dirty="0">
              <a:latin typeface="Corbel" panose="020B0503020204020204" pitchFamily="34" charset="0"/>
            </a:rPr>
            <a:t>Encaminhamento e publicação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5EA25EB-66F8-4569-841F-CD2081B67C67}" type="parTrans" cxnId="{0662C936-47B6-42C8-BE35-A40058024B77}">
      <dgm:prSet/>
      <dgm:spPr/>
      <dgm:t>
        <a:bodyPr/>
        <a:lstStyle/>
        <a:p>
          <a:endParaRPr lang="pt-BR"/>
        </a:p>
      </dgm:t>
    </dgm:pt>
    <dgm:pt modelId="{1C0E4BFB-B7AF-4064-B271-5AF8FDC4F4C6}" type="sibTrans" cxnId="{0662C936-47B6-42C8-BE35-A40058024B77}">
      <dgm:prSet/>
      <dgm:spPr/>
      <dgm:t>
        <a:bodyPr/>
        <a:lstStyle/>
        <a:p>
          <a:endParaRPr lang="pt-BR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8220AB1-737D-4E9D-851A-888AF6FF3E0C}" type="pres">
      <dgm:prSet presAssocID="{0C6B132F-0347-46BA-86A4-3FAFB6676411}" presName="parTxOnlySpace" presStyleCnt="0"/>
      <dgm:spPr/>
    </dgm:pt>
    <dgm:pt modelId="{CA517BDE-54F7-4A3A-B771-8F98C8841F09}" type="pres">
      <dgm:prSet presAssocID="{1A330D62-E40F-4E63-8B3D-DD16124AE3C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834323F-0099-4B08-B510-E8A0C68B6F37}" type="pres">
      <dgm:prSet presAssocID="{89800F70-AD03-4C83-9467-374810DF3A83}" presName="parTxOnlySpace" presStyleCnt="0"/>
      <dgm:spPr/>
    </dgm:pt>
    <dgm:pt modelId="{495F3A58-CEBF-44DD-9AB3-AF2DE8D36FCA}" type="pres">
      <dgm:prSet presAssocID="{1E1828CE-7BC1-4403-B91E-31DFACC4EEE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662C936-47B6-42C8-BE35-A40058024B77}" srcId="{44156040-AF98-4F2C-9909-9F2439F6F588}" destId="{1E1828CE-7BC1-4403-B91E-31DFACC4EEE2}" srcOrd="4" destOrd="0" parTransId="{65EA25EB-66F8-4569-841F-CD2081B67C67}" sibTransId="{1C0E4BFB-B7AF-4064-B271-5AF8FDC4F4C6}"/>
    <dgm:cxn modelId="{48A6B439-4D0A-4FF4-B6DD-AF34C94EC636}" type="presOf" srcId="{1E1828CE-7BC1-4403-B91E-31DFACC4EEE2}" destId="{495F3A58-CEBF-44DD-9AB3-AF2DE8D36FCA}" srcOrd="0" destOrd="0" presId="urn:microsoft.com/office/officeart/2005/8/layout/chevron1"/>
    <dgm:cxn modelId="{275B7D3E-8617-40C4-9AC9-A55391EF65F7}" type="presOf" srcId="{1A330D62-E40F-4E63-8B3D-DD16124AE3C7}" destId="{CA517BDE-54F7-4A3A-B771-8F98C8841F09}" srcOrd="0" destOrd="0" presId="urn:microsoft.com/office/officeart/2005/8/layout/chevron1"/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CCB29E72-052C-4577-9D28-EF1796030B21}" srcId="{44156040-AF98-4F2C-9909-9F2439F6F588}" destId="{1A330D62-E40F-4E63-8B3D-DD16124AE3C7}" srcOrd="3" destOrd="0" parTransId="{CD936E53-B7A7-465E-9C28-77DC225BB0F6}" sibTransId="{89800F70-AD03-4C83-9467-374810DF3A83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2" destOrd="0" parTransId="{C6F68745-4C20-4204-96A6-585691399C14}" sibTransId="{0C6B132F-0347-46BA-86A4-3FAFB6676411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3065F5B9-06B1-4353-A251-703F2693DE95}" type="presParOf" srcId="{1C61A9A2-33F2-469B-8AC4-A104A5A98D78}" destId="{BDD0B0F7-A87C-4B5B-A4C3-4E4BE6EB0FE4}" srcOrd="4" destOrd="0" presId="urn:microsoft.com/office/officeart/2005/8/layout/chevron1"/>
    <dgm:cxn modelId="{BAD8C570-ADF4-4AAC-AF4C-FCDFA7FBA921}" type="presParOf" srcId="{1C61A9A2-33F2-469B-8AC4-A104A5A98D78}" destId="{78220AB1-737D-4E9D-851A-888AF6FF3E0C}" srcOrd="5" destOrd="0" presId="urn:microsoft.com/office/officeart/2005/8/layout/chevron1"/>
    <dgm:cxn modelId="{2EC508DF-62B5-4C1A-B25F-D9062FDE259B}" type="presParOf" srcId="{1C61A9A2-33F2-469B-8AC4-A104A5A98D78}" destId="{CA517BDE-54F7-4A3A-B771-8F98C8841F09}" srcOrd="6" destOrd="0" presId="urn:microsoft.com/office/officeart/2005/8/layout/chevron1"/>
    <dgm:cxn modelId="{9D82707C-91F5-4C42-977B-C505E29FB217}" type="presParOf" srcId="{1C61A9A2-33F2-469B-8AC4-A104A5A98D78}" destId="{6834323F-0099-4B08-B510-E8A0C68B6F37}" srcOrd="7" destOrd="0" presId="urn:microsoft.com/office/officeart/2005/8/layout/chevron1"/>
    <dgm:cxn modelId="{3BD03468-7427-413E-A9AC-FB323F88E7BA}" type="presParOf" srcId="{1C61A9A2-33F2-469B-8AC4-A104A5A98D78}" destId="{495F3A58-CEBF-44DD-9AB3-AF2DE8D36FC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2976" y="1698142"/>
          <a:ext cx="2649140" cy="10596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Corbel" panose="020B0503020204020204" pitchFamily="34" charset="0"/>
            </a:rPr>
            <a:t>Inicie o Processo</a:t>
          </a:r>
        </a:p>
      </dsp:txBody>
      <dsp:txXfrm>
        <a:off x="532804" y="1698142"/>
        <a:ext cx="1589484" cy="1059656"/>
      </dsp:txXfrm>
    </dsp:sp>
    <dsp:sp modelId="{919A589F-F74A-40C3-BE88-AB8730BCAB04}">
      <dsp:nvSpPr>
        <dsp:cNvPr id="0" name=""/>
        <dsp:cNvSpPr/>
      </dsp:nvSpPr>
      <dsp:spPr>
        <a:xfrm>
          <a:off x="2387203" y="1698142"/>
          <a:ext cx="2649140" cy="10596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Corbel" panose="020B0503020204020204" pitchFamily="34" charset="0"/>
            </a:rPr>
            <a:t>Preencha</a:t>
          </a:r>
        </a:p>
      </dsp:txBody>
      <dsp:txXfrm>
        <a:off x="2917031" y="1698142"/>
        <a:ext cx="1589484" cy="1059656"/>
      </dsp:txXfrm>
    </dsp:sp>
    <dsp:sp modelId="{BDD0B0F7-A87C-4B5B-A4C3-4E4BE6EB0FE4}">
      <dsp:nvSpPr>
        <dsp:cNvPr id="0" name=""/>
        <dsp:cNvSpPr/>
      </dsp:nvSpPr>
      <dsp:spPr>
        <a:xfrm>
          <a:off x="4771429" y="1698142"/>
          <a:ext cx="2649140" cy="10596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Corbel" panose="020B0503020204020204" pitchFamily="34" charset="0"/>
            </a:rPr>
            <a:t>Inclua documentos</a:t>
          </a:r>
        </a:p>
      </dsp:txBody>
      <dsp:txXfrm>
        <a:off x="5301257" y="1698142"/>
        <a:ext cx="1589484" cy="1059656"/>
      </dsp:txXfrm>
    </dsp:sp>
    <dsp:sp modelId="{CA517BDE-54F7-4A3A-B771-8F98C8841F09}">
      <dsp:nvSpPr>
        <dsp:cNvPr id="0" name=""/>
        <dsp:cNvSpPr/>
      </dsp:nvSpPr>
      <dsp:spPr>
        <a:xfrm>
          <a:off x="7155656" y="1698142"/>
          <a:ext cx="2649140" cy="10596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Corbel" panose="020B0503020204020204" pitchFamily="34" charset="0"/>
            </a:rPr>
            <a:t>Formulário</a:t>
          </a:r>
        </a:p>
      </dsp:txBody>
      <dsp:txXfrm>
        <a:off x="7685484" y="1698142"/>
        <a:ext cx="1589484" cy="1059656"/>
      </dsp:txXfrm>
    </dsp:sp>
    <dsp:sp modelId="{495F3A58-CEBF-44DD-9AB3-AF2DE8D36FCA}">
      <dsp:nvSpPr>
        <dsp:cNvPr id="0" name=""/>
        <dsp:cNvSpPr/>
      </dsp:nvSpPr>
      <dsp:spPr>
        <a:xfrm>
          <a:off x="9539882" y="1698142"/>
          <a:ext cx="2649140" cy="10596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Corbel" panose="020B0503020204020204" pitchFamily="34" charset="0"/>
            </a:rPr>
            <a:t>Encaminhamento e publicação</a:t>
          </a:r>
        </a:p>
      </dsp:txBody>
      <dsp:txXfrm>
        <a:off x="10069710" y="1698142"/>
        <a:ext cx="1589484" cy="105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69B0D5-7F55-455B-B769-84B61581E250}" type="datetime1">
              <a:rPr lang="pt-BR" smtClean="0"/>
              <a:t>02/08/2021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FE56F6-A70B-491B-A989-29E38C94819E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39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08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142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43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50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46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1800" noProof="0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540BCD-A9BE-4069-AF5C-2A3DFF693F79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Retâ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 dirty="0"/>
          </a:p>
        </p:txBody>
      </p:sp>
      <p:sp>
        <p:nvSpPr>
          <p:cNvPr id="12" name="Retâ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ECCB52-40C2-4E99-85EA-E8A293866E2D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EF33E-C11E-476F-ABF9-879EF9D37700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A9F66-FD54-49C7-9D08-483FEB75E766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F022E-73DC-465B-A81F-663C39E9C6BC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sz="1800" noProof="0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12" name="Forma Liv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sz="1800" noProof="0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9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10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2D7E7-0E3D-42EA-B60A-46262A5D0676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DCB2DA-9F14-430D-AF4F-64B6EB5E00E7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91CED-09DA-4ECE-92C8-759A4ED95185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18F8F-CA65-4BFD-A461-B66071DAF05B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F51EBE-146A-4C5F-B6C5-AA4426FEB226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F879DE6-BF0A-412B-BA5D-89651B90F81D}" type="datetime1">
              <a:rPr lang="pt-BR" noProof="0" smtClean="0"/>
              <a:t>02/08/2021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0739" r="9338" b="6494"/>
          <a:stretch/>
        </p:blipFill>
        <p:spPr>
          <a:xfrm>
            <a:off x="7183901" y="0"/>
            <a:ext cx="5008099" cy="68580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49359B9-1E20-4B54-9953-57C68222FA99}"/>
              </a:ext>
            </a:extLst>
          </p:cNvPr>
          <p:cNvSpPr txBox="1">
            <a:spLocks/>
          </p:cNvSpPr>
          <p:nvPr/>
        </p:nvSpPr>
        <p:spPr>
          <a:xfrm>
            <a:off x="239844" y="2771333"/>
            <a:ext cx="7076577" cy="3158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4500" b="1" dirty="0">
                <a:latin typeface="Corbel" panose="020B0503020204020204" pitchFamily="34" charset="0"/>
              </a:rPr>
              <a:t>LICENÇA PATERNIDADE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1500" b="1" dirty="0">
              <a:latin typeface="Corbel" panose="020B05030202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5000" b="1" dirty="0">
                <a:solidFill>
                  <a:srgbClr val="C00000"/>
                </a:solidFill>
                <a:latin typeface="Corbel" panose="020B0503020204020204" pitchFamily="34" charset="0"/>
              </a:rPr>
              <a:t>Passo a Passo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PASSO A PASSO</a:t>
            </a:r>
          </a:p>
        </p:txBody>
      </p:sp>
      <p:graphicFrame>
        <p:nvGraphicFramePr>
          <p:cNvPr id="6" name="Espaço reservado para conteúdo 5" descr="Diagrama de Processo com divisa básico mostrando 4 etapas organizadas da esquerda para a direi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4008"/>
              </p:ext>
            </p:extLst>
          </p:nvPr>
        </p:nvGraphicFramePr>
        <p:xfrm>
          <a:off x="0" y="1716258"/>
          <a:ext cx="12192000" cy="445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1B8FEC-9D20-4669-BB2E-FA9CEA0BE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881B8FEC-9D20-4669-BB2E-FA9CEA0BE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81B8FEC-9D20-4669-BB2E-FA9CEA0BE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9A589F-F74A-40C3-BE88-AB8730BC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919A589F-F74A-40C3-BE88-AB8730BC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19A589F-F74A-40C3-BE88-AB8730BC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D0B0F7-A87C-4B5B-A4C3-4E4BE6EB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DD0B0F7-A87C-4B5B-A4C3-4E4BE6EB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DD0B0F7-A87C-4B5B-A4C3-4E4BE6EB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17BDE-54F7-4A3A-B771-8F98C8841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CA517BDE-54F7-4A3A-B771-8F98C8841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CA517BDE-54F7-4A3A-B771-8F98C8841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F3A58-CEBF-44DD-9AB3-AF2DE8D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495F3A58-CEBF-44DD-9AB3-AF2DE8D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495F3A58-CEBF-44DD-9AB3-AF2DE8D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AB9341A-8FD6-4A8B-A390-F4951A4A571B}"/>
              </a:ext>
            </a:extLst>
          </p:cNvPr>
          <p:cNvSpPr/>
          <p:nvPr/>
        </p:nvSpPr>
        <p:spPr>
          <a:xfrm>
            <a:off x="2871511" y="3742071"/>
            <a:ext cx="6453849" cy="142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BF0AF4E-3130-4F82-BF63-DF73109C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5369" y="3115403"/>
            <a:ext cx="6663711" cy="34874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INICIE O PROCESSO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0" y="1688122"/>
            <a:ext cx="9601200" cy="1514673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Acesse o SEI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Clique em </a:t>
            </a:r>
            <a:r>
              <a:rPr lang="pt-BR" b="1" dirty="0">
                <a:latin typeface="Corbel" panose="020B0503020204020204" pitchFamily="34" charset="0"/>
              </a:rPr>
              <a:t>Iniciar Processo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Selecione </a:t>
            </a:r>
            <a:r>
              <a:rPr lang="pt-BR" b="1" dirty="0">
                <a:latin typeface="Corbel" panose="020B0503020204020204" pitchFamily="34" charset="0"/>
              </a:rPr>
              <a:t>Área de Saúde – Licença Paternidade</a:t>
            </a: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9C250C81-1A6C-4B15-B99F-3DC2895F44A8}"/>
              </a:ext>
            </a:extLst>
          </p:cNvPr>
          <p:cNvSpPr/>
          <p:nvPr/>
        </p:nvSpPr>
        <p:spPr>
          <a:xfrm rot="19900522">
            <a:off x="8786177" y="4996304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4C88E3C4-0CBE-48CC-A1B9-B1974E51AA88}"/>
              </a:ext>
            </a:extLst>
          </p:cNvPr>
          <p:cNvSpPr/>
          <p:nvPr/>
        </p:nvSpPr>
        <p:spPr>
          <a:xfrm rot="9000000">
            <a:off x="2179221" y="4950031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uiExpand="1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2C639E7-FF84-4DAF-BB24-67E1EF677C0D}"/>
              </a:ext>
            </a:extLst>
          </p:cNvPr>
          <p:cNvSpPr/>
          <p:nvPr/>
        </p:nvSpPr>
        <p:spPr>
          <a:xfrm>
            <a:off x="5731198" y="1629609"/>
            <a:ext cx="6200022" cy="142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D35385-FA40-41FA-AB0E-9F2BF5EB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31197" y="1629609"/>
            <a:ext cx="6200426" cy="51251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PREENCHA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2986" y="1855303"/>
            <a:ext cx="5209421" cy="4726351"/>
          </a:xfrm>
        </p:spPr>
        <p:txBody>
          <a:bodyPr rtlCol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Em </a:t>
            </a:r>
            <a:r>
              <a:rPr lang="pt-BR" b="1" dirty="0">
                <a:latin typeface="Corbel" panose="020B0503020204020204" pitchFamily="34" charset="0"/>
              </a:rPr>
              <a:t>Classificação por Assunto</a:t>
            </a:r>
            <a:r>
              <a:rPr lang="pt-BR" dirty="0">
                <a:latin typeface="Corbel" panose="020B0503020204020204" pitchFamily="34" charset="0"/>
              </a:rPr>
              <a:t>, preencha com Licença Paternidade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Em </a:t>
            </a:r>
            <a:r>
              <a:rPr lang="pt-BR" b="1" dirty="0">
                <a:latin typeface="Corbel" panose="020B0503020204020204" pitchFamily="34" charset="0"/>
              </a:rPr>
              <a:t>Interessado</a:t>
            </a:r>
            <a:r>
              <a:rPr lang="pt-BR" dirty="0">
                <a:latin typeface="Corbel" panose="020B0503020204020204" pitchFamily="34" charset="0"/>
              </a:rPr>
              <a:t> escreva o nome do servidor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Em </a:t>
            </a:r>
            <a:r>
              <a:rPr lang="pt-BR" b="1" dirty="0">
                <a:latin typeface="Corbel" panose="020B0503020204020204" pitchFamily="34" charset="0"/>
              </a:rPr>
              <a:t>Nível de Acesso </a:t>
            </a:r>
            <a:r>
              <a:rPr lang="pt-BR" dirty="0">
                <a:latin typeface="Corbel" panose="020B0503020204020204" pitchFamily="34" charset="0"/>
              </a:rPr>
              <a:t>selecione: restrito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Os demais campos não são de preenchimento obrigatório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Clique em </a:t>
            </a:r>
            <a:r>
              <a:rPr lang="pt-BR" b="1" dirty="0">
                <a:latin typeface="Corbel" panose="020B0503020204020204" pitchFamily="34" charset="0"/>
              </a:rPr>
              <a:t>Salvar</a:t>
            </a:r>
            <a:r>
              <a:rPr lang="pt-BR" dirty="0">
                <a:latin typeface="Corbel" panose="020B0503020204020204" pitchFamily="34" charset="0"/>
              </a:rPr>
              <a:t> para gerar o protocolo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9C250C81-1A6C-4B15-B99F-3DC2895F44A8}"/>
              </a:ext>
            </a:extLst>
          </p:cNvPr>
          <p:cNvSpPr/>
          <p:nvPr/>
        </p:nvSpPr>
        <p:spPr>
          <a:xfrm rot="19900522">
            <a:off x="11226222" y="5637166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4C88E3C4-0CBE-48CC-A1B9-B1974E51AA88}"/>
              </a:ext>
            </a:extLst>
          </p:cNvPr>
          <p:cNvSpPr/>
          <p:nvPr/>
        </p:nvSpPr>
        <p:spPr>
          <a:xfrm rot="9000000">
            <a:off x="5298028" y="3899581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E72AC0AE-D0D4-4472-89A7-D829D39C5AA9}"/>
              </a:ext>
            </a:extLst>
          </p:cNvPr>
          <p:cNvSpPr/>
          <p:nvPr/>
        </p:nvSpPr>
        <p:spPr>
          <a:xfrm rot="9000000">
            <a:off x="5306772" y="4729963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F4A23B79-7A2B-4792-84E1-D269387534F1}"/>
              </a:ext>
            </a:extLst>
          </p:cNvPr>
          <p:cNvSpPr/>
          <p:nvPr/>
        </p:nvSpPr>
        <p:spPr>
          <a:xfrm>
            <a:off x="7401147" y="5318269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B23B813-1B53-4A62-8ED6-36A01046CE3A}"/>
              </a:ext>
            </a:extLst>
          </p:cNvPr>
          <p:cNvSpPr/>
          <p:nvPr/>
        </p:nvSpPr>
        <p:spPr>
          <a:xfrm>
            <a:off x="1702535" y="3429000"/>
            <a:ext cx="9194065" cy="157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9C8835-A6EF-4BF4-BFEE-F48E5C2F4F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02535" y="3026367"/>
            <a:ext cx="9194064" cy="3775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INCLUA DOCUMENTOS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0" y="1586131"/>
            <a:ext cx="11761160" cy="1842869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Com o processo selecionado no menu esquerdo, clique no ícone de inclusão de documentos e selecione </a:t>
            </a:r>
            <a:r>
              <a:rPr lang="pt-BR" b="1" dirty="0">
                <a:latin typeface="Corbel" panose="020B0503020204020204" pitchFamily="34" charset="0"/>
              </a:rPr>
              <a:t>Requerimento - Licença Paternidade (Formulário)</a:t>
            </a: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68EE4AAF-7051-4394-95CB-81CC84A35BD2}"/>
              </a:ext>
            </a:extLst>
          </p:cNvPr>
          <p:cNvSpPr/>
          <p:nvPr/>
        </p:nvSpPr>
        <p:spPr>
          <a:xfrm rot="19900522">
            <a:off x="10056297" y="5439212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2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BE40FD1-BC3C-4759-A5EE-3005D0B26931}"/>
              </a:ext>
            </a:extLst>
          </p:cNvPr>
          <p:cNvSpPr/>
          <p:nvPr/>
        </p:nvSpPr>
        <p:spPr>
          <a:xfrm>
            <a:off x="5690293" y="1758006"/>
            <a:ext cx="5906821" cy="172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E1E048-4B05-43D3-93D8-C1460FA1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90293" y="1758006"/>
            <a:ext cx="5906820" cy="48824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FORMULÁRIO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070" y="1930282"/>
            <a:ext cx="4800600" cy="4646417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Preencha o formulário e, finalize em </a:t>
            </a:r>
            <a:r>
              <a:rPr lang="pt-BR" b="1" dirty="0">
                <a:latin typeface="Corbel" panose="020B0503020204020204" pitchFamily="34" charset="0"/>
              </a:rPr>
              <a:t>Confirmar Dados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dirty="0">
                <a:latin typeface="Corbel" panose="020B0503020204020204" pitchFamily="34" charset="0"/>
              </a:rPr>
              <a:t>Selecione o ícone </a:t>
            </a:r>
            <a:r>
              <a:rPr lang="pt-BR" b="1" dirty="0">
                <a:latin typeface="Corbel" panose="020B0503020204020204" pitchFamily="34" charset="0"/>
              </a:rPr>
              <a:t>Assinar. </a:t>
            </a:r>
            <a:r>
              <a:rPr lang="pt-BR" dirty="0">
                <a:latin typeface="Corbel" panose="020B0503020204020204" pitchFamily="34" charset="0"/>
              </a:rPr>
              <a:t>Insira sua senha para efetivar sua assinatura.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b="1" dirty="0">
                <a:latin typeface="Corbel" panose="020B0503020204020204" pitchFamily="34" charset="0"/>
              </a:rPr>
              <a:t>Atenção</a:t>
            </a:r>
            <a:r>
              <a:rPr lang="pt-BR" dirty="0">
                <a:latin typeface="Corbel" panose="020B0503020204020204" pitchFamily="34" charset="0"/>
              </a:rPr>
              <a:t>: é obrigatória a inclusão da cópia da Certidão de Nascimento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9C250C81-1A6C-4B15-B99F-3DC2895F44A8}"/>
              </a:ext>
            </a:extLst>
          </p:cNvPr>
          <p:cNvSpPr/>
          <p:nvPr/>
        </p:nvSpPr>
        <p:spPr>
          <a:xfrm rot="19900522">
            <a:off x="11032450" y="5502442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4C88E3C4-0CBE-48CC-A1B9-B1974E51AA88}"/>
              </a:ext>
            </a:extLst>
          </p:cNvPr>
          <p:cNvSpPr/>
          <p:nvPr/>
        </p:nvSpPr>
        <p:spPr>
          <a:xfrm>
            <a:off x="9617388" y="2937827"/>
            <a:ext cx="866335" cy="6377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0B8205-2854-4553-A2E5-310947A469EF}"/>
              </a:ext>
            </a:extLst>
          </p:cNvPr>
          <p:cNvSpPr txBox="1"/>
          <p:nvPr/>
        </p:nvSpPr>
        <p:spPr>
          <a:xfrm>
            <a:off x="10084653" y="2594568"/>
            <a:ext cx="1512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4747"/>
                </a:solidFill>
                <a:latin typeface="Corbel" panose="020B0503020204020204" pitchFamily="34" charset="0"/>
              </a:rPr>
              <a:t>Assinar</a:t>
            </a:r>
          </a:p>
        </p:txBody>
      </p:sp>
    </p:spTree>
    <p:extLst>
      <p:ext uri="{BB962C8B-B14F-4D97-AF65-F5344CB8AC3E}">
        <p14:creationId xmlns:p14="http://schemas.microsoft.com/office/powerpoint/2010/main" val="34103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uiExpand="1" build="p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500" b="1" dirty="0">
                <a:latin typeface="Corbel" panose="020B0503020204020204" pitchFamily="34" charset="0"/>
              </a:rPr>
              <a:t>ENCAMINHAMENTO E PUBLICAÇÃO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4734" y="2078494"/>
            <a:ext cx="5212240" cy="2148951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sz="2200" dirty="0">
                <a:latin typeface="Corbel" panose="020B0503020204020204" pitchFamily="34" charset="0"/>
              </a:rPr>
              <a:t>Após assinar e anexar a documentação necessária, basta encaminhar o processo para a unidade do SEI: AS Perícias.  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00714F-8598-40F0-9EF6-B9B9B186D24B}"/>
              </a:ext>
            </a:extLst>
          </p:cNvPr>
          <p:cNvGrpSpPr/>
          <p:nvPr/>
        </p:nvGrpSpPr>
        <p:grpSpPr>
          <a:xfrm>
            <a:off x="6096000" y="2205231"/>
            <a:ext cx="5220881" cy="1895475"/>
            <a:chOff x="874643" y="2612430"/>
            <a:chExt cx="5220881" cy="189547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14FED71-3526-443D-866C-561057976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643" y="2612430"/>
              <a:ext cx="1857375" cy="1895475"/>
            </a:xfrm>
            <a:prstGeom prst="rect">
              <a:avLst/>
            </a:prstGeom>
          </p:spPr>
        </p:pic>
        <p:sp>
          <p:nvSpPr>
            <p:cNvPr id="12" name="Seta: para a Esquerda 11">
              <a:extLst>
                <a:ext uri="{FF2B5EF4-FFF2-40B4-BE49-F238E27FC236}">
                  <a16:creationId xmlns:a16="http://schemas.microsoft.com/office/drawing/2014/main" id="{75B386FF-E10B-4BAE-9243-B6966172E869}"/>
                </a:ext>
              </a:extLst>
            </p:cNvPr>
            <p:cNvSpPr/>
            <p:nvPr/>
          </p:nvSpPr>
          <p:spPr>
            <a:xfrm>
              <a:off x="3241994" y="2613513"/>
              <a:ext cx="866335" cy="637794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B163903-FEDF-4A02-8F0C-A6CB2F78670F}"/>
                </a:ext>
              </a:extLst>
            </p:cNvPr>
            <p:cNvSpPr txBox="1"/>
            <p:nvPr/>
          </p:nvSpPr>
          <p:spPr>
            <a:xfrm>
              <a:off x="3241994" y="3457618"/>
              <a:ext cx="28535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b="1" dirty="0">
                  <a:solidFill>
                    <a:srgbClr val="FF4747"/>
                  </a:solidFill>
                  <a:latin typeface="Corbel" panose="020B0503020204020204" pitchFamily="34" charset="0"/>
                </a:rPr>
                <a:t>Enviar Processo</a:t>
              </a:r>
            </a:p>
          </p:txBody>
        </p:sp>
      </p:grp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0DD9C99-7E18-4445-AA02-31DBAFF301FB}"/>
              </a:ext>
            </a:extLst>
          </p:cNvPr>
          <p:cNvSpPr txBox="1">
            <a:spLocks/>
          </p:cNvSpPr>
          <p:nvPr/>
        </p:nvSpPr>
        <p:spPr>
          <a:xfrm>
            <a:off x="724734" y="4631146"/>
            <a:ext cx="10742532" cy="214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ebdings" panose="05030102010509060703" pitchFamily="18" charset="2"/>
              <a:buChar char=""/>
            </a:pPr>
            <a:r>
              <a:rPr lang="pt-BR" sz="2200" dirty="0">
                <a:latin typeface="Corbel" panose="020B0503020204020204" pitchFamily="34" charset="0"/>
              </a:rPr>
              <a:t>PRONTO! Agora é só aguardar a análise da Área de Saúde e 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200" dirty="0">
                <a:latin typeface="Corbel" panose="020B0503020204020204" pitchFamily="34" charset="0"/>
              </a:rPr>
              <a:t>publicação em Diário Oficial.    </a:t>
            </a:r>
          </a:p>
        </p:txBody>
      </p:sp>
    </p:spTree>
    <p:extLst>
      <p:ext uri="{BB962C8B-B14F-4D97-AF65-F5344CB8AC3E}">
        <p14:creationId xmlns:p14="http://schemas.microsoft.com/office/powerpoint/2010/main" val="20328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theme/theme1.xml><?xml version="1.0" encoding="utf-8"?>
<a:theme xmlns:a="http://schemas.openxmlformats.org/drawingml/2006/main" name="Direção de Vendas 16:9">
  <a:themeElements>
    <a:clrScheme name="Personalizada 2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65_TF03431374.potx" id="{642082C3-33C4-4A4F-826A-DE6F41321B77}" vid="{9E4BA8FB-5DC8-40C3-9BE9-9FE0540F6115}"/>
    </a:ext>
  </a:extLst>
</a:theme>
</file>

<file path=ppt/theme/theme2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direção empresarial (widescreen)</Template>
  <TotalTime>655</TotalTime>
  <Words>216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Corbel</vt:lpstr>
      <vt:lpstr>Webdings</vt:lpstr>
      <vt:lpstr>Direção de Vendas 16:9</vt:lpstr>
      <vt:lpstr>Apresentação do PowerPoint</vt:lpstr>
      <vt:lpstr>PASSO A PASSO</vt:lpstr>
      <vt:lpstr>INICIE O PROCESSO</vt:lpstr>
      <vt:lpstr>PREENCHA</vt:lpstr>
      <vt:lpstr>INCLUA DOCUMENTOS</vt:lpstr>
      <vt:lpstr>FORMULÁRIO</vt:lpstr>
      <vt:lpstr>ENCAMINHAMENTO E PUBLICAÇÃO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 layout de imagens</dc:title>
  <dc:creator>Renata Bastos</dc:creator>
  <cp:lastModifiedBy>Renata Bastos</cp:lastModifiedBy>
  <cp:revision>32</cp:revision>
  <dcterms:created xsi:type="dcterms:W3CDTF">2020-10-06T16:17:53Z</dcterms:created>
  <dcterms:modified xsi:type="dcterms:W3CDTF">2021-08-02T16:46:43Z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